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TEMPO DE SER SANTO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TEMPO DE SER SANTO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Tempo de ser santo </a:t>
            </a:r>
          </a:p>
          <a:p>
            <a:r>
              <a:rPr lang="pt-BR" dirty="0"/>
              <a:t>tu deves guardar, </a:t>
            </a:r>
          </a:p>
          <a:p>
            <a:r>
              <a:rPr lang="pt-BR" dirty="0"/>
              <a:t>Viver com teu Mestre, </a:t>
            </a:r>
          </a:p>
          <a:p>
            <a:r>
              <a:rPr lang="pt-BR" dirty="0"/>
              <a:t>Seu livro estudar,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TEMPO DE SER SANTO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Andar com Seu povo e </a:t>
            </a:r>
          </a:p>
          <a:p>
            <a:r>
              <a:rPr lang="pt-BR" dirty="0"/>
              <a:t>aos fracos valer, </a:t>
            </a:r>
          </a:p>
          <a:p>
            <a:r>
              <a:rPr lang="pt-BR" dirty="0"/>
              <a:t>As bênçãos celestes </a:t>
            </a:r>
          </a:p>
          <a:p>
            <a:r>
              <a:rPr lang="pt-BR" dirty="0"/>
              <a:t>de Deus sempre obter.</a:t>
            </a:r>
          </a:p>
        </p:txBody>
      </p:sp>
    </p:spTree>
    <p:extLst>
      <p:ext uri="{BB962C8B-B14F-4D97-AF65-F5344CB8AC3E}">
        <p14:creationId xmlns:p14="http://schemas.microsoft.com/office/powerpoint/2010/main" val="896215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TEMPO DE SER SANTO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9088A58-3715-4C1C-8567-0A9317B7BB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Tempo de ser puro </a:t>
            </a:r>
          </a:p>
          <a:p>
            <a:r>
              <a:rPr lang="pt-BR" dirty="0"/>
              <a:t>tu deves achar;</a:t>
            </a:r>
          </a:p>
          <a:p>
            <a:r>
              <a:rPr lang="pt-BR" dirty="0"/>
              <a:t>A sós, sempre orando, </a:t>
            </a:r>
          </a:p>
          <a:p>
            <a:r>
              <a:rPr lang="pt-BR" dirty="0"/>
              <a:t>com Cristo ficar.</a:t>
            </a:r>
          </a:p>
        </p:txBody>
      </p:sp>
    </p:spTree>
    <p:extLst>
      <p:ext uri="{BB962C8B-B14F-4D97-AF65-F5344CB8AC3E}">
        <p14:creationId xmlns:p14="http://schemas.microsoft.com/office/powerpoint/2010/main" val="3590715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TEMPO DE SER SANTO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152FC54-5712-433C-B231-F6D072EF39A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Teus olhos bem fitos, </a:t>
            </a:r>
          </a:p>
          <a:p>
            <a:r>
              <a:rPr lang="pt-BR" dirty="0"/>
              <a:t>em Deus sempre ter;</a:t>
            </a:r>
          </a:p>
          <a:p>
            <a:r>
              <a:rPr lang="pt-BR" dirty="0"/>
              <a:t>Na tua conduta, </a:t>
            </a:r>
          </a:p>
          <a:p>
            <a:r>
              <a:rPr lang="pt-BR" dirty="0"/>
              <a:t>provar Seu poder.</a:t>
            </a:r>
          </a:p>
        </p:txBody>
      </p:sp>
    </p:spTree>
    <p:extLst>
      <p:ext uri="{BB962C8B-B14F-4D97-AF65-F5344CB8AC3E}">
        <p14:creationId xmlns:p14="http://schemas.microsoft.com/office/powerpoint/2010/main" val="2263329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TEMPO DE SER SANTO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Tempo de ser forte </a:t>
            </a:r>
          </a:p>
          <a:p>
            <a:r>
              <a:rPr lang="pt-BR" dirty="0"/>
              <a:t>tu deves buscar, </a:t>
            </a:r>
          </a:p>
          <a:p>
            <a:r>
              <a:rPr lang="pt-BR" dirty="0"/>
              <a:t>O Mestre seguindo </a:t>
            </a:r>
          </a:p>
          <a:p>
            <a:r>
              <a:rPr lang="pt-BR" dirty="0"/>
              <a:t>por onde guiar; </a:t>
            </a:r>
          </a:p>
        </p:txBody>
      </p:sp>
    </p:spTree>
    <p:extLst>
      <p:ext uri="{BB962C8B-B14F-4D97-AF65-F5344CB8AC3E}">
        <p14:creationId xmlns:p14="http://schemas.microsoft.com/office/powerpoint/2010/main" val="556832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TEMPO DE SER SANTO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 paz ou tristeza, </a:t>
            </a:r>
          </a:p>
          <a:p>
            <a:r>
              <a:rPr lang="pt-BR" dirty="0"/>
              <a:t>sempre obedecer, </a:t>
            </a:r>
          </a:p>
          <a:p>
            <a:r>
              <a:rPr lang="pt-BR" dirty="0"/>
              <a:t>Da fonte divina, </a:t>
            </a:r>
          </a:p>
          <a:p>
            <a:r>
              <a:rPr lang="pt-BR" dirty="0"/>
              <a:t>jamais te esquecer.</a:t>
            </a:r>
          </a:p>
        </p:txBody>
      </p:sp>
    </p:spTree>
    <p:extLst>
      <p:ext uri="{BB962C8B-B14F-4D97-AF65-F5344CB8AC3E}">
        <p14:creationId xmlns:p14="http://schemas.microsoft.com/office/powerpoint/2010/main" val="2805836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136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TEMPO DE SER SANTO</vt:lpstr>
      <vt:lpstr>TEMPO DE SER SANTO</vt:lpstr>
      <vt:lpstr>TEMPO DE SER SANTO</vt:lpstr>
      <vt:lpstr>TEMPO DE SER SANTO</vt:lpstr>
      <vt:lpstr>TEMPO DE SER SANTO</vt:lpstr>
      <vt:lpstr>TEMPO DE SER SANTO</vt:lpstr>
      <vt:lpstr>TEMPO DE SER SANTO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2019-06-12T22:33:42Z</dcterms:modified>
</cp:coreProperties>
</file>

<file path=docProps/thumbnail.jpeg>
</file>